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290888" cy="5853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4" userDrawn="1">
          <p15:clr>
            <a:srgbClr val="A4A3A4"/>
          </p15:clr>
        </p15:guide>
        <p15:guide id="2" pos="10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5EB8"/>
    <a:srgbClr val="B29EB1"/>
    <a:srgbClr val="EBDDF6"/>
    <a:srgbClr val="BADBF8"/>
    <a:srgbClr val="CFC4CF"/>
    <a:srgbClr val="BA00B5"/>
    <a:srgbClr val="C8CBD1"/>
    <a:srgbClr val="E0DFF1"/>
    <a:srgbClr val="5D5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291" autoAdjust="0"/>
  </p:normalViewPr>
  <p:slideViewPr>
    <p:cSldViewPr>
      <p:cViewPr>
        <p:scale>
          <a:sx n="170" d="100"/>
          <a:sy n="170" d="100"/>
        </p:scale>
        <p:origin x="876" y="88"/>
      </p:cViewPr>
      <p:guideLst>
        <p:guide orient="horz" pos="1844"/>
        <p:guide pos="10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A415D0-CDF9-446D-92FE-EA0873D69B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20675-B6E1-4CC0-A03C-75A9D079B8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2E214D-4CA4-48B9-8463-851F4A7E83F6}" type="datetimeFigureOut">
              <a:rPr lang="fa-IR"/>
              <a:pPr>
                <a:defRPr/>
              </a:pPr>
              <a:t>25/07/1445</a:t>
            </a:fld>
            <a:endParaRPr lang="fa-I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06FCBE-D558-473C-AD27-7E5D69203D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D6E59C-0D53-4368-A4C2-D3F79D303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73279-47B4-4F08-96CD-C9B71A4848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095FA-3FB8-4C86-BC3F-D9F87A5DC7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2092BC-583D-403B-8B0C-455A39E53D6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97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1pPr>
    <a:lvl2pPr marL="77398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2pPr>
    <a:lvl3pPr marL="154796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3pPr>
    <a:lvl4pPr marL="232193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4pPr>
    <a:lvl5pPr marL="309591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5pPr>
    <a:lvl6pPr marL="386989" algn="l" defTabSz="154796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6pPr>
    <a:lvl7pPr marL="464387" algn="l" defTabSz="154796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7pPr>
    <a:lvl8pPr marL="541785" algn="l" defTabSz="154796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8pPr>
    <a:lvl9pPr marL="619182" algn="l" defTabSz="154796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F7B2F1C-87D1-4658-8D89-541858304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560638" y="1143000"/>
            <a:ext cx="173672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44EC3C0-8EE3-4D1F-A59F-DB4BC0832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a-IR" altLang="fa-IR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5304AC3-39BE-41AE-AF1B-6F9D6B8B7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29F782-5E40-4E43-A66B-36161FA3C030}" type="slidenum">
              <a:rPr lang="fa-IR" altLang="fa-I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94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957906"/>
            <a:ext cx="2797255" cy="2037750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3074240"/>
            <a:ext cx="2468166" cy="1413147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F0959-3F71-4023-B2DE-2462D7E7B0A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56859-1AB8-43B6-A1A0-EB585F591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80FEA-0B5B-42F6-9CB1-8439856A896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F5F06-920A-4D78-AA8A-5FD0DB680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8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311624"/>
            <a:ext cx="709598" cy="49602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311624"/>
            <a:ext cx="2087657" cy="49602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2FE8C-F88B-4F5D-A17B-FCB7F31CCA6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E270D-DDB7-4F73-8764-9FE161ECD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968AF-E475-4F61-8DF8-B4D9A2D0C180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6B7D4-75F6-4E8F-98CB-181FEB183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6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1459215"/>
            <a:ext cx="2838391" cy="2434732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3916981"/>
            <a:ext cx="2838391" cy="1280368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A8990-4BCA-40BB-AE0F-104B88610E9B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B2FD1-16D0-4FAF-92F2-8889C06BE6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5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1558121"/>
            <a:ext cx="1398627" cy="371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1558121"/>
            <a:ext cx="1398627" cy="371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C54DF-6ADA-4873-9DE9-4C75629C0F5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9C35-EE59-4006-A57D-D76D52201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11625"/>
            <a:ext cx="2838391" cy="1131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1434826"/>
            <a:ext cx="1392200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2138012"/>
            <a:ext cx="1392200" cy="3144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1434826"/>
            <a:ext cx="1399056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2138012"/>
            <a:ext cx="1399056" cy="3144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86157-7C19-4926-8838-F100BBC9826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01713-3E7F-4089-AF90-D7F44F150E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9418E-E583-48B9-B193-1B11ACE5642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32EF7-C36C-41A2-99EE-F1073BC648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8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7A319-122C-4C62-9F41-BA1BE8EC7803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9FE8-A178-44F4-B487-D37643911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6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90208"/>
            <a:ext cx="1061397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842741"/>
            <a:ext cx="1666012" cy="4159504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755934"/>
            <a:ext cx="1061397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85C4D-CB66-40AF-B8E3-2209B57196C2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F169-83E2-4084-B364-D31CF2DF4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90208"/>
            <a:ext cx="1061397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842741"/>
            <a:ext cx="1666012" cy="4159504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755934"/>
            <a:ext cx="1061397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EEC30-7657-444A-BC49-181EFC838C81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78EC3-D806-4BEF-A5E0-2660B1413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311625"/>
            <a:ext cx="2838391" cy="1131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1558121"/>
            <a:ext cx="2838391" cy="371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5424970"/>
            <a:ext cx="740450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DECBC7-0A5A-4CAF-A5FA-D424532DA764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5424970"/>
            <a:ext cx="1110675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5424970"/>
            <a:ext cx="740450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F3D301-F417-439C-9B3E-AC29E3782C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10FA9AE-221E-23F7-5D46-B0595B3C931C}"/>
              </a:ext>
            </a:extLst>
          </p:cNvPr>
          <p:cNvSpPr/>
          <p:nvPr/>
        </p:nvSpPr>
        <p:spPr>
          <a:xfrm>
            <a:off x="34236" y="3965448"/>
            <a:ext cx="1046958" cy="1811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348222-44E3-D57F-E68C-C9AB6B5D16EC}"/>
              </a:ext>
            </a:extLst>
          </p:cNvPr>
          <p:cNvSpPr/>
          <p:nvPr/>
        </p:nvSpPr>
        <p:spPr>
          <a:xfrm>
            <a:off x="38210" y="2005190"/>
            <a:ext cx="1046958" cy="19294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0A81971-FAC3-3D77-DA2E-D8BCD00D9565}"/>
              </a:ext>
            </a:extLst>
          </p:cNvPr>
          <p:cNvSpPr/>
          <p:nvPr/>
        </p:nvSpPr>
        <p:spPr>
          <a:xfrm>
            <a:off x="1122080" y="1996896"/>
            <a:ext cx="1046958" cy="3779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8534B1-0B77-C219-6D6B-AF69A8A94AE4}"/>
              </a:ext>
            </a:extLst>
          </p:cNvPr>
          <p:cNvSpPr/>
          <p:nvPr/>
        </p:nvSpPr>
        <p:spPr>
          <a:xfrm>
            <a:off x="2205946" y="1990452"/>
            <a:ext cx="1046958" cy="163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DD9E6F-3927-62D1-073A-442418FAA95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982"/>
          <a:stretch/>
        </p:blipFill>
        <p:spPr>
          <a:xfrm>
            <a:off x="-12033" y="-2614"/>
            <a:ext cx="3302921" cy="514772"/>
          </a:xfrm>
          <a:prstGeom prst="rect">
            <a:avLst/>
          </a:prstGeom>
        </p:spPr>
      </p:pic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F070D193-EB9B-4196-B93D-DB9D7987337D}"/>
              </a:ext>
            </a:extLst>
          </p:cNvPr>
          <p:cNvSpPr/>
          <p:nvPr/>
        </p:nvSpPr>
        <p:spPr>
          <a:xfrm>
            <a:off x="29070" y="1294836"/>
            <a:ext cx="3229487" cy="132233"/>
          </a:xfrm>
          <a:prstGeom prst="round2SameRect">
            <a:avLst/>
          </a:prstGeom>
          <a:solidFill>
            <a:srgbClr val="3333CC"/>
          </a:solidFill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BB511ED-2FE8-46EB-9D14-ADF2D2DA5F4F}"/>
              </a:ext>
            </a:extLst>
          </p:cNvPr>
          <p:cNvSpPr/>
          <p:nvPr/>
        </p:nvSpPr>
        <p:spPr>
          <a:xfrm>
            <a:off x="2202332" y="3647510"/>
            <a:ext cx="1046958" cy="2129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898B28-A3A5-4299-91B7-56E0EFA66DD9}"/>
              </a:ext>
            </a:extLst>
          </p:cNvPr>
          <p:cNvSpPr txBox="1"/>
          <p:nvPr/>
        </p:nvSpPr>
        <p:spPr>
          <a:xfrm>
            <a:off x="2888557" y="1993634"/>
            <a:ext cx="436355" cy="27699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مقدمه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AD2778-F4C5-4A8A-A386-DD6455F1EA5C}"/>
              </a:ext>
            </a:extLst>
          </p:cNvPr>
          <p:cNvSpPr txBox="1"/>
          <p:nvPr/>
        </p:nvSpPr>
        <p:spPr>
          <a:xfrm>
            <a:off x="1532210" y="2008989"/>
            <a:ext cx="7812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نتایج و بحث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F02E40D-CB2A-4CD7-B6CF-52723454CF10}"/>
              </a:ext>
            </a:extLst>
          </p:cNvPr>
          <p:cNvSpPr/>
          <p:nvPr/>
        </p:nvSpPr>
        <p:spPr>
          <a:xfrm>
            <a:off x="39292" y="1458819"/>
            <a:ext cx="3213891" cy="4292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665EB8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356D61-F1B5-41C6-B74C-9BC644B6C477}"/>
              </a:ext>
            </a:extLst>
          </p:cNvPr>
          <p:cNvSpPr/>
          <p:nvPr/>
        </p:nvSpPr>
        <p:spPr>
          <a:xfrm>
            <a:off x="39292" y="1484037"/>
            <a:ext cx="3213891" cy="186077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609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609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609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609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609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609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609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28 pt</a:t>
            </a:r>
            <a:r>
              <a:rPr lang="fa-IR" sz="609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73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6B8A92-C168-49A0-BDEA-22E23C7E55A6}"/>
              </a:ext>
            </a:extLst>
          </p:cNvPr>
          <p:cNvSpPr txBox="1"/>
          <p:nvPr/>
        </p:nvSpPr>
        <p:spPr>
          <a:xfrm>
            <a:off x="2762589" y="1270372"/>
            <a:ext cx="479317" cy="20960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762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B Nazanin" panose="00000400000000000000" pitchFamily="2" charset="-78"/>
              </a:rPr>
              <a:t>چکیده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8545A73-3875-4B66-A2F4-F665DFBA8C52}"/>
              </a:ext>
            </a:extLst>
          </p:cNvPr>
          <p:cNvSpPr txBox="1"/>
          <p:nvPr/>
        </p:nvSpPr>
        <p:spPr>
          <a:xfrm>
            <a:off x="528041" y="2015647"/>
            <a:ext cx="670124" cy="27699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نتیجه گیری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066A29-6176-29AF-2515-BDFF7CE663D4}"/>
              </a:ext>
            </a:extLst>
          </p:cNvPr>
          <p:cNvSpPr txBox="1"/>
          <p:nvPr/>
        </p:nvSpPr>
        <p:spPr>
          <a:xfrm>
            <a:off x="2675687" y="3655173"/>
            <a:ext cx="71748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روش تحقیق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21CDA6-EF6B-6478-4915-4D3E5D77E7C6}"/>
              </a:ext>
            </a:extLst>
          </p:cNvPr>
          <p:cNvSpPr txBox="1"/>
          <p:nvPr/>
        </p:nvSpPr>
        <p:spPr>
          <a:xfrm>
            <a:off x="627819" y="3966542"/>
            <a:ext cx="6153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anose="02020505000000020003" pitchFamily="18" charset="0"/>
                <a:cs typeface="IranNastaliq" panose="02020505000000020003" pitchFamily="18" charset="0"/>
              </a:rPr>
              <a:t>منابع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41FC0468-66BA-A0ED-999F-39C206D08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338" y="2303259"/>
            <a:ext cx="1046958" cy="15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10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9">
            <a:extLst>
              <a:ext uri="{FF2B5EF4-FFF2-40B4-BE49-F238E27FC236}">
                <a16:creationId xmlns:a16="http://schemas.microsoft.com/office/drawing/2014/main" id="{AEA119B5-6782-B6A9-CBB6-089EC57F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2" y="547474"/>
            <a:ext cx="3193051" cy="2188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Aft>
                <a:spcPts val="305"/>
              </a:spcAft>
            </a:pPr>
            <a:r>
              <a:rPr lang="fa-IR" altLang="fa-IR" sz="800" b="1" dirty="0">
                <a:ln/>
                <a:cs typeface="B Titr" panose="00000700000000000000" pitchFamily="2" charset="-78"/>
              </a:rPr>
              <a:t>درج عنوان </a:t>
            </a:r>
            <a:r>
              <a:rPr lang="fa-IR" altLang="fa-IR" sz="822" b="1" dirty="0">
                <a:ln/>
                <a:cs typeface="B Titr" panose="00000700000000000000" pitchFamily="2" charset="-78"/>
              </a:rPr>
              <a:t>(</a:t>
            </a:r>
            <a:r>
              <a:rPr lang="en-US" altLang="fa-IR" sz="822" b="1" dirty="0">
                <a:ln/>
                <a:cs typeface="B Titr" panose="00000700000000000000" pitchFamily="2" charset="-78"/>
              </a:rPr>
              <a:t>B </a:t>
            </a:r>
            <a:r>
              <a:rPr lang="en-US" altLang="fa-IR" sz="822" b="1" dirty="0" err="1">
                <a:ln/>
                <a:cs typeface="B Titr" panose="00000700000000000000" pitchFamily="2" charset="-78"/>
              </a:rPr>
              <a:t>Titr</a:t>
            </a:r>
            <a:r>
              <a:rPr lang="fa-IR" altLang="fa-IR" sz="822" b="1" dirty="0">
                <a:ln/>
                <a:cs typeface="B Titr" panose="00000700000000000000" pitchFamily="2" charset="-78"/>
              </a:rPr>
              <a:t>، </a:t>
            </a:r>
            <a:r>
              <a:rPr lang="en-US" altLang="fa-IR" sz="822" b="1" dirty="0">
                <a:ln/>
                <a:cs typeface="B Titr" panose="00000700000000000000" pitchFamily="2" charset="-78"/>
              </a:rPr>
              <a:t>8 pt</a:t>
            </a:r>
            <a:r>
              <a:rPr lang="fa-IR" altLang="fa-IR" sz="822" b="1" dirty="0">
                <a:ln/>
                <a:cs typeface="B Titr" panose="00000700000000000000" pitchFamily="2" charset="-78"/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0E2968-24D4-620A-6C01-D1590EF155C7}"/>
              </a:ext>
            </a:extLst>
          </p:cNvPr>
          <p:cNvSpPr txBox="1"/>
          <p:nvPr/>
        </p:nvSpPr>
        <p:spPr>
          <a:xfrm>
            <a:off x="329107" y="838324"/>
            <a:ext cx="2572546" cy="460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76"/>
              </a:spcAft>
            </a:pPr>
            <a:r>
              <a:rPr lang="ar-SA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نام و نام خانوادگی نویسنده اول</a:t>
            </a:r>
            <a:r>
              <a:rPr lang="ar-SA" sz="609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</a:t>
            </a:r>
            <a:r>
              <a:rPr lang="ar-SA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، نویسنده دوم</a:t>
            </a:r>
            <a:r>
              <a:rPr lang="ar-SA" sz="609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2</a:t>
            </a:r>
            <a:r>
              <a:rPr lang="ar-SA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...</a:t>
            </a:r>
            <a:r>
              <a:rPr lang="fa-IR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(</a:t>
            </a:r>
            <a:r>
              <a:rPr lang="en-US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10 pt</a:t>
            </a:r>
            <a:r>
              <a:rPr lang="fa-IR" sz="609" b="1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ضخیم)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26" dirty="0">
                <a:ea typeface="Calibri" panose="020F0502020204030204" pitchFamily="34" charset="0"/>
                <a:cs typeface="B Nazanin" panose="00000400000000000000" pitchFamily="2" charset="-78"/>
              </a:rPr>
              <a:t>1-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درجه علمی و رشته تخصصی(یا سمت کاری) و محل کار نویسنده اول 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6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26" baseline="30000" dirty="0">
                <a:ea typeface="Calibri" panose="020F0502020204030204" pitchFamily="34" charset="0"/>
                <a:cs typeface="B Nazanin" panose="00000400000000000000" pitchFamily="2" charset="-78"/>
              </a:rPr>
              <a:t>2</a:t>
            </a:r>
            <a:r>
              <a:rPr lang="ar-SA" sz="426" dirty="0">
                <a:ea typeface="Calibri" panose="020F0502020204030204" pitchFamily="34" charset="0"/>
                <a:cs typeface="B Nazanin" panose="00000400000000000000" pitchFamily="2" charset="-78"/>
              </a:rPr>
              <a:t>- 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درجه علمی و رشته تخصصی (یا سمت کاری) و محل کار نویسنده دوم 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6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274"/>
              </a:spcAft>
            </a:pPr>
            <a:r>
              <a:rPr lang="fa-IR" sz="548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آدرس پست الکترونیک نویسنده مسئول مقاله: </a:t>
            </a:r>
            <a:r>
              <a:rPr lang="fa-IR" sz="36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</a:t>
            </a: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Times New Roman</a:t>
            </a:r>
            <a:r>
              <a:rPr lang="fa-IR" sz="36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، </a:t>
            </a: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6 pt</a:t>
            </a:r>
            <a:r>
              <a:rPr lang="fa-IR" sz="36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</a:t>
            </a:r>
            <a:endParaRPr lang="en-US" sz="366" dirty="0">
              <a:ea typeface="Calibri" panose="020F0502020204030204" pitchFamily="34" charset="0"/>
              <a:cs typeface="+mj-cs"/>
            </a:endParaRP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D8A1BA61-0D22-78CD-9E95-21082EB9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818" y="2343122"/>
            <a:ext cx="1000956" cy="17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99D29F9D-CF49-38B0-0E4D-B4D3794B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" y="2267730"/>
            <a:ext cx="1018542" cy="15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10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28">
            <a:extLst>
              <a:ext uri="{FF2B5EF4-FFF2-40B4-BE49-F238E27FC236}">
                <a16:creationId xmlns:a16="http://schemas.microsoft.com/office/drawing/2014/main" id="{41FC0468-66BA-A0ED-999F-39C206D08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924" y="3853751"/>
            <a:ext cx="1056591" cy="15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10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>
            <a:extLst>
              <a:ext uri="{FF2B5EF4-FFF2-40B4-BE49-F238E27FC236}">
                <a16:creationId xmlns:a16="http://schemas.microsoft.com/office/drawing/2014/main" id="{41FC0468-66BA-A0ED-999F-39C206D08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6186" y="4191692"/>
            <a:ext cx="114497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</a:p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برای منبع انگلیسی: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Times New Roman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8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</a:t>
            </a:r>
            <a:endParaRPr lang="fa-IR" sz="426" dirty="0">
              <a:solidFill>
                <a:prstClr val="black"/>
              </a:solidFill>
              <a:latin typeface="Times New Roman" panose="02020603050405020304" pitchFamily="18" charset="0"/>
              <a:cs typeface="B Nazanin" pitchFamily="2" charset="-78"/>
            </a:endParaRPr>
          </a:p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itchFamily="2" charset="-78"/>
              </a:rPr>
              <a:t>برای منابع فارسی: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8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28">
            <a:extLst>
              <a:ext uri="{FF2B5EF4-FFF2-40B4-BE49-F238E27FC236}">
                <a16:creationId xmlns:a16="http://schemas.microsoft.com/office/drawing/2014/main" id="{9C14B592-289D-4D03-B1FD-7B29D731C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818" y="2283121"/>
            <a:ext cx="1004448" cy="15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269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در این قسمت تایپ شود</a:t>
            </a:r>
            <a:r>
              <a:rPr lang="en-US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.</a:t>
            </a:r>
            <a:r>
              <a:rPr lang="fa-IR" sz="426" dirty="0">
                <a:solidFill>
                  <a:prstClr val="black"/>
                </a:solidFill>
                <a:latin typeface="Times New Roman" panose="02020603050405020304" pitchFamily="18" charset="0"/>
                <a:cs typeface="B Nazanin" pitchFamily="2" charset="-78"/>
              </a:rPr>
              <a:t> 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B Nazanin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en-US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10 pt</a:t>
            </a:r>
            <a:r>
              <a:rPr lang="fa-IR" sz="426" dirty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)</a:t>
            </a:r>
            <a:endParaRPr lang="en-US" sz="548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195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Titr</vt:lpstr>
      <vt:lpstr>Calibri</vt:lpstr>
      <vt:lpstr>Calibri Light</vt:lpstr>
      <vt:lpstr>IranNastaliq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</dc:creator>
  <cp:lastModifiedBy>ASUS</cp:lastModifiedBy>
  <cp:revision>61</cp:revision>
  <dcterms:created xsi:type="dcterms:W3CDTF">2019-11-02T07:06:29Z</dcterms:created>
  <dcterms:modified xsi:type="dcterms:W3CDTF">2024-02-04T15:57:48Z</dcterms:modified>
</cp:coreProperties>
</file>